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9" r:id="rId3"/>
    <p:sldId id="2278" r:id="rId4"/>
    <p:sldId id="1344" r:id="rId5"/>
    <p:sldId id="1345" r:id="rId6"/>
    <p:sldId id="2200" r:id="rId7"/>
    <p:sldId id="1587" r:id="rId8"/>
    <p:sldId id="1395" r:id="rId9"/>
    <p:sldId id="2175" r:id="rId10"/>
    <p:sldId id="1409" r:id="rId11"/>
    <p:sldId id="1648" r:id="rId12"/>
    <p:sldId id="1650" r:id="rId13"/>
    <p:sldId id="2247" r:id="rId14"/>
    <p:sldId id="1640" r:id="rId15"/>
    <p:sldId id="10184" r:id="rId16"/>
    <p:sldId id="231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96" d="100"/>
          <a:sy n="96" d="100"/>
        </p:scale>
        <p:origin x="5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9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7945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8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19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0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537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42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9024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3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93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4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47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1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2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3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6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7741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75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2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54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7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5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9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2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6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2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807.0125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0.png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频率原则理解与应用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2023年10月2日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553DC-2148-6249-9F8E-464D49D3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761979"/>
            <a:ext cx="10046825" cy="5581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7D8CD30-E1BF-D9B4-1A48-86E14FBDF1D6}"/>
              </a:ext>
            </a:extLst>
          </p:cNvPr>
          <p:cNvSpPr/>
          <p:nvPr/>
        </p:nvSpPr>
        <p:spPr>
          <a:xfrm>
            <a:off x="8077200" y="999067"/>
            <a:ext cx="2370667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14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3E94CB-876D-2B49-A575-6F8AF220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2605293"/>
            <a:ext cx="3669897" cy="2846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BB853D-2EEF-EA41-AD97-A9742F1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07" y="2605293"/>
            <a:ext cx="6779246" cy="273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FDD0ED-CE0F-C649-AE4D-05B16D3E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1141312"/>
            <a:ext cx="5422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DD726-B3B7-44B0-A7A6-DCC94312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</a:t>
            </a:r>
            <a:r>
              <a:rPr lang="zh-CN" altLang="en-US" dirty="0"/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p-quote"/>
              </a:rPr>
              <a:t>MindSpore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p-quote"/>
              </a:rPr>
              <a:t> Science for Maxwell equations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CD19F-7818-450C-B64E-34C37DC0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29" r="-277"/>
          <a:stretch/>
        </p:blipFill>
        <p:spPr>
          <a:xfrm>
            <a:off x="1365356" y="1219200"/>
            <a:ext cx="9195963" cy="3430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B9BEF5-C637-4EB6-C0F3-26F2B051FB9A}"/>
              </a:ext>
            </a:extLst>
          </p:cNvPr>
          <p:cNvSpPr txBox="1"/>
          <p:nvPr/>
        </p:nvSpPr>
        <p:spPr>
          <a:xfrm>
            <a:off x="1158240" y="5243740"/>
            <a:ext cx="9352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Huang X et al. Solving Partial Differential Equations with Point Source Based on Physics-Informed Neural Networks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arXiv:2111.01394, 2021</a:t>
            </a:r>
          </a:p>
        </p:txBody>
      </p:sp>
    </p:spTree>
    <p:extLst>
      <p:ext uri="{BB962C8B-B14F-4D97-AF65-F5344CB8AC3E}">
        <p14:creationId xmlns:p14="http://schemas.microsoft.com/office/powerpoint/2010/main" val="399929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201EF-9D54-46AA-9591-B579B6CA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Features Let Networks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7BC39-3857-4229-BCC9-6942C52B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108824"/>
            <a:ext cx="10693400" cy="4746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F0A20-DD24-4371-A97F-053BF52D3CD7}"/>
              </a:ext>
            </a:extLst>
          </p:cNvPr>
          <p:cNvSpPr txBox="1"/>
          <p:nvPr/>
        </p:nvSpPr>
        <p:spPr>
          <a:xfrm>
            <a:off x="8036560" y="6437632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Tancik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et al.,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88B5A0-ED58-4323-9D71-EAD084B4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1941"/>
            <a:ext cx="11998960" cy="5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2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6321A-A92A-1CC3-83BC-3F3ED804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Exp-centered (</a:t>
            </a:r>
            <a:r>
              <a:rPr lang="en-US" altLang="zh-CN" dirty="0" err="1"/>
              <a:t>ExU</a:t>
            </a:r>
            <a:r>
              <a:rPr lang="en-US" altLang="zh-CN" dirty="0"/>
              <a:t>) hidden units</a:t>
            </a:r>
            <a:r>
              <a:rPr lang="zh-CN" altLang="en-US" dirty="0"/>
              <a:t> </a:t>
            </a:r>
            <a:r>
              <a:rPr lang="en-US" altLang="zh-CN" dirty="0"/>
              <a:t>(Hinton’s group)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0CEA5-0839-5AD0-0FAD-68C798C6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529"/>
            <a:ext cx="5009362" cy="2667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68D09-085F-A15A-B2C0-36D5FFE7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324006"/>
            <a:ext cx="7416800" cy="2568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AAA7DE-2793-2711-CC3B-BA4B6045F7BF}"/>
              </a:ext>
            </a:extLst>
          </p:cNvPr>
          <p:cNvSpPr txBox="1"/>
          <p:nvPr/>
        </p:nvSpPr>
        <p:spPr>
          <a:xfrm>
            <a:off x="641350" y="4162477"/>
            <a:ext cx="1061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Exp-centered (</a:t>
            </a:r>
            <a:r>
              <a:rPr lang="en-US" altLang="zh-CN" dirty="0" err="1"/>
              <a:t>ExU</a:t>
            </a:r>
            <a:r>
              <a:rPr lang="en-US" altLang="zh-CN" dirty="0"/>
              <a:t>) hidden units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18D820-F585-1582-2918-E8F58185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744586"/>
            <a:ext cx="4838700" cy="9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1B02-20D4-FD32-3441-433C3324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b="1" kern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频率原则启发的算法设计得到广泛使用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D04D3-8F0E-1796-F729-10FD637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4078678"/>
            <a:ext cx="6367555" cy="215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35864-9363-F633-8AEC-8090097C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74" y="3858377"/>
            <a:ext cx="6077194" cy="1240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80637-A00F-448C-55E6-71F3938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" y="855051"/>
            <a:ext cx="7266865" cy="1583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4072F7-5AC7-A75C-A3A3-CC7474E2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" y="2368077"/>
            <a:ext cx="7556500" cy="154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1BCD9D-EA4A-FD1F-2A73-0C97FEEE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552" y="4476107"/>
            <a:ext cx="6681611" cy="1362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F21AA-2657-6C5C-ADAF-45ACB1FF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31635"/>
            <a:ext cx="7023100" cy="2273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8D6AC-3542-5B4F-C9E6-587AF5B32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4037" y="3173815"/>
            <a:ext cx="6813126" cy="1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0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91B1-0975-470D-A041-F59017B3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7" y="2924313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Understanding generalization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Effect of early stopping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27D15-25B4-4B35-8930-F28A9BBD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1" y="1580015"/>
            <a:ext cx="5904994" cy="3936663"/>
          </a:xfrm>
          <a:prstGeom prst="rect">
            <a:avLst/>
          </a:prstGeom>
        </p:spPr>
      </p:pic>
      <p:pic>
        <p:nvPicPr>
          <p:cNvPr id="6" name="图片 5" descr="图片包含 地图, 文字&#10;&#10;已生成极高可信度的说明">
            <a:extLst>
              <a:ext uri="{FF2B5EF4-FFF2-40B4-BE49-F238E27FC236}">
                <a16:creationId xmlns:a16="http://schemas.microsoft.com/office/drawing/2014/main" id="{3185032F-7775-4DE7-8923-846E6382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015"/>
            <a:ext cx="5904993" cy="39366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5ADD1A-C83D-4D82-B625-01C02AEC495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25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Generalization difference</a:t>
            </a:r>
            <a:r>
              <a:rPr lang="en-US" sz="3200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/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Even #‘-1’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  1;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Odd  #‘-1’  -1.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  <a:blipFill>
                <a:blip r:embed="rId2"/>
                <a:stretch>
                  <a:fillRect t="-13453" b="-7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MNIST">
            <a:extLst>
              <a:ext uri="{FF2B5EF4-FFF2-40B4-BE49-F238E27FC236}">
                <a16:creationId xmlns:a16="http://schemas.microsoft.com/office/drawing/2014/main" id="{7EDAC23E-41D3-4116-A0FC-713F1D61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5" y="4152770"/>
            <a:ext cx="1804147" cy="13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ifar 10\">
            <a:extLst>
              <a:ext uri="{FF2B5EF4-FFF2-40B4-BE49-F238E27FC236}">
                <a16:creationId xmlns:a16="http://schemas.microsoft.com/office/drawing/2014/main" id="{247D19E8-2654-4CAA-861B-E025A04D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68177"/>
            <a:ext cx="1489872" cy="15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539564-C8C3-4895-A132-8DBB631870E6}"/>
              </a:ext>
            </a:extLst>
          </p:cNvPr>
          <p:cNvSpPr txBox="1"/>
          <p:nvPr/>
        </p:nvSpPr>
        <p:spPr>
          <a:xfrm>
            <a:off x="1542236" y="5763230"/>
            <a:ext cx="241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96.3%&gt;&gt;10%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6E39D-2740-4048-AF7F-B30A3F7F52E3}"/>
              </a:ext>
            </a:extLst>
          </p:cNvPr>
          <p:cNvSpPr txBox="1"/>
          <p:nvPr/>
        </p:nvSpPr>
        <p:spPr>
          <a:xfrm>
            <a:off x="4718808" y="579884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72% %&gt;&gt;10%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C76F70-B1E5-4F5E-B57B-C5CFF172F2B4}"/>
              </a:ext>
            </a:extLst>
          </p:cNvPr>
          <p:cNvSpPr txBox="1"/>
          <p:nvPr/>
        </p:nvSpPr>
        <p:spPr>
          <a:xfrm>
            <a:off x="7457736" y="5798848"/>
            <a:ext cx="2823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~50%, random guess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5C17BF-4DF6-46F0-AC38-D25A711CD097}"/>
              </a:ext>
            </a:extLst>
          </p:cNvPr>
          <p:cNvSpPr txBox="1"/>
          <p:nvPr/>
        </p:nvSpPr>
        <p:spPr>
          <a:xfrm>
            <a:off x="3454462" y="773107"/>
            <a:ext cx="6132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F-Principe: DNN prefers low frequencies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0ED9CA-39B0-4D4D-A577-28528EB9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53269"/>
            <a:ext cx="9144000" cy="2606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8EC94D-3EB7-4698-B5D6-D5B44CBD4722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96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024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0F7B52-82CF-46BD-0E98-F05F13A15CA6}"/>
              </a:ext>
            </a:extLst>
          </p:cNvPr>
          <p:cNvSpPr txBox="1"/>
          <p:nvPr/>
        </p:nvSpPr>
        <p:spPr>
          <a:xfrm>
            <a:off x="624468" y="2185494"/>
            <a:ext cx="958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 is independent of network size!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123D9F8-A341-98B6-7091-0D4B9FED11F2}"/>
              </a:ext>
            </a:extLst>
          </p:cNvPr>
          <p:cNvSpPr/>
          <p:nvPr/>
        </p:nvSpPr>
        <p:spPr>
          <a:xfrm>
            <a:off x="4883120" y="2708714"/>
            <a:ext cx="112626" cy="391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4AE72-A761-F6A8-7868-AE353BCA7957}"/>
              </a:ext>
            </a:extLst>
          </p:cNvPr>
          <p:cNvSpPr txBox="1"/>
          <p:nvPr/>
        </p:nvSpPr>
        <p:spPr>
          <a:xfrm>
            <a:off x="892098" y="5452485"/>
            <a:ext cx="1118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many cases, early-stopping avoids fit high-frequency noise!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A26BFA4-956C-4217-232D-19DD3800B5B6}"/>
              </a:ext>
            </a:extLst>
          </p:cNvPr>
          <p:cNvSpPr/>
          <p:nvPr/>
        </p:nvSpPr>
        <p:spPr>
          <a:xfrm rot="10800000">
            <a:off x="5415775" y="4683511"/>
            <a:ext cx="92927" cy="803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CCDEE-4BB4-C9B9-89B2-D0F5796B2C15}"/>
              </a:ext>
            </a:extLst>
          </p:cNvPr>
          <p:cNvSpPr txBox="1"/>
          <p:nvPr/>
        </p:nvSpPr>
        <p:spPr>
          <a:xfrm>
            <a:off x="9471102" y="5859647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Leo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Breiman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1995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1185F-8556-4E73-8A5C-81359EAB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93021"/>
            <a:ext cx="12192000" cy="11016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000" dirty="0" err="1"/>
              <a:t>MscaleDNN</a:t>
            </a:r>
            <a:endParaRPr lang="zh-CN" altLang="en-US" sz="40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B8EDB3-5F0A-7118-D511-C0676C5A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67735E-E15B-D5E9-5BEF-A4338EA115A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32778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F3ABD-88A8-4422-8451-50ADBE5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 dirty="0"/>
              <a:t>Radial scaling in k-space</a:t>
            </a:r>
            <a:endParaRPr lang="zh-CN" altLang="en-US" u="sng" dirty="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C2318B50-5CD6-EA4F-B9A4-E9CE93AC891F}"/>
              </a:ext>
            </a:extLst>
          </p:cNvPr>
          <p:cNvSpPr/>
          <p:nvPr/>
        </p:nvSpPr>
        <p:spPr>
          <a:xfrm>
            <a:off x="1713462" y="2768079"/>
            <a:ext cx="13280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6D2DDE95-B48E-444F-8CBE-A6831D6162F5}"/>
              </a:ext>
            </a:extLst>
          </p:cNvPr>
          <p:cNvSpPr/>
          <p:nvPr/>
        </p:nvSpPr>
        <p:spPr>
          <a:xfrm>
            <a:off x="4262685" y="2768079"/>
            <a:ext cx="60524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F0E3D8-8E25-0F64-92D8-C6DB3E7B882C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8467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MscaleDNN</a:t>
            </a:r>
            <a:r>
              <a:rPr lang="en-US" altLang="zh-CN" dirty="0"/>
              <a:t> structures</a:t>
            </a:r>
            <a:endParaRPr lang="zh-CN" altLang="en-US" dirty="0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C56D02E-89BB-4600-9A19-B0439A2F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67" y="909959"/>
            <a:ext cx="3044700" cy="963200"/>
          </a:xfrm>
          <a:prstGeom prst="rect">
            <a:avLst/>
          </a:prstGeom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938A08CE-303F-48FD-8609-BFE1F1E1A3E6}"/>
              </a:ext>
            </a:extLst>
          </p:cNvPr>
          <p:cNvSpPr txBox="1"/>
          <p:nvPr/>
        </p:nvSpPr>
        <p:spPr>
          <a:xfrm>
            <a:off x="3331393" y="1126726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Giving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MscaleDNN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8E880A-64D7-41AD-B7BB-B0E067DB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54" y="2773411"/>
            <a:ext cx="4243612" cy="3423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564BAA-62B0-4ACC-B215-5C17AD1B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9" y="2645929"/>
            <a:ext cx="4243612" cy="3621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4B1956-C89B-B586-F6F0-B06418FE124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/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blipFill>
                <a:blip r:embed="rId5"/>
                <a:stretch>
                  <a:fillRect l="-55" t="-17333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6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dim case: complex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77FA85-DE66-4D8E-86E0-266CD2D8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0" y="872753"/>
            <a:ext cx="2322513" cy="511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B843A2-BB92-4046-B594-B495FBEC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20" y="894383"/>
            <a:ext cx="1786467" cy="477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2524CD-D38B-4C0B-B5AA-38B648D8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1494552"/>
            <a:ext cx="4756680" cy="611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29DACA-DE09-4880-92EE-829F8D75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973" y="867014"/>
            <a:ext cx="2904227" cy="462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AD44CA-1C45-4470-B6E5-5D608E37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47199"/>
            <a:ext cx="12192000" cy="3638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37853-CAAD-E22A-DBCC-EA8D1BD6D243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269497685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269</Words>
  <Application>Microsoft Office PowerPoint</Application>
  <PresentationFormat>宽屏</PresentationFormat>
  <Paragraphs>42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mp-quote</vt:lpstr>
      <vt:lpstr>微软雅黑</vt:lpstr>
      <vt:lpstr>等线</vt:lpstr>
      <vt:lpstr>黑体</vt:lpstr>
      <vt:lpstr>Arial</vt:lpstr>
      <vt:lpstr>Book Antiqua</vt:lpstr>
      <vt:lpstr>Cambria Math</vt:lpstr>
      <vt:lpstr>Helvetica</vt:lpstr>
      <vt:lpstr>Times New Roman</vt:lpstr>
      <vt:lpstr>1_自定义设计方案</vt:lpstr>
      <vt:lpstr>Office 主题​​</vt:lpstr>
      <vt:lpstr>频率原则理解与应用</vt:lpstr>
      <vt:lpstr>Understanding generalization</vt:lpstr>
      <vt:lpstr>Effect of early stopping</vt:lpstr>
      <vt:lpstr>Generalization difference </vt:lpstr>
      <vt:lpstr>Long-standing problems</vt:lpstr>
      <vt:lpstr>PowerPoint 演示文稿</vt:lpstr>
      <vt:lpstr>Radial scaling in k-space</vt:lpstr>
      <vt:lpstr>MscaleDNN structures</vt:lpstr>
      <vt:lpstr>Two dim case: complex domain</vt:lpstr>
      <vt:lpstr>Sub-space decomposition</vt:lpstr>
      <vt:lpstr>Sub-space decomposition</vt:lpstr>
      <vt:lpstr>Huawei：MindSpore Science for Maxwell equations</vt:lpstr>
      <vt:lpstr>Fourier Features Let Networks</vt:lpstr>
      <vt:lpstr>Exp-centered (ExU) hidden units (Hinton’s group)</vt:lpstr>
      <vt:lpstr>频率原则启发的算法设计得到广泛使用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zhiqin xu</cp:lastModifiedBy>
  <cp:revision>3</cp:revision>
  <dcterms:created xsi:type="dcterms:W3CDTF">2023-09-05T13:54:30Z</dcterms:created>
  <dcterms:modified xsi:type="dcterms:W3CDTF">2023-10-02T03:28:03Z</dcterms:modified>
</cp:coreProperties>
</file>